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8" d="100"/>
          <a:sy n="88" d="100"/>
        </p:scale>
        <p:origin x="-3162" y="-72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2D0B1-4323-42D3-8E3F-AF6F0F792F9C}" type="datetimeFigureOut">
              <a:rPr lang="en-US" smtClean="0"/>
              <a:t>8/25/2014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82670-34FD-4788-91F9-8F73BC68D7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763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2D0B1-4323-42D3-8E3F-AF6F0F792F9C}" type="datetimeFigureOut">
              <a:rPr lang="en-US" smtClean="0"/>
              <a:t>8/25/2014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82670-34FD-4788-91F9-8F73BC68D7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651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2D0B1-4323-42D3-8E3F-AF6F0F792F9C}" type="datetimeFigureOut">
              <a:rPr lang="en-US" smtClean="0"/>
              <a:t>8/25/2014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82670-34FD-4788-91F9-8F73BC68D7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09424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2D0B1-4323-42D3-8E3F-AF6F0F792F9C}" type="datetimeFigureOut">
              <a:rPr lang="en-US" smtClean="0"/>
              <a:t>8/25/2014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82670-34FD-4788-91F9-8F73BC68D7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40674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2D0B1-4323-42D3-8E3F-AF6F0F792F9C}" type="datetimeFigureOut">
              <a:rPr lang="en-US" smtClean="0"/>
              <a:t>8/25/2014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82670-34FD-4788-91F9-8F73BC68D7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86818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2D0B1-4323-42D3-8E3F-AF6F0F792F9C}" type="datetimeFigureOut">
              <a:rPr lang="en-US" smtClean="0"/>
              <a:t>8/25/2014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82670-34FD-4788-91F9-8F73BC68D7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93777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2D0B1-4323-42D3-8E3F-AF6F0F792F9C}" type="datetimeFigureOut">
              <a:rPr lang="en-US" smtClean="0"/>
              <a:t>8/25/2014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82670-34FD-4788-91F9-8F73BC68D7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36068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2D0B1-4323-42D3-8E3F-AF6F0F792F9C}" type="datetimeFigureOut">
              <a:rPr lang="en-US" smtClean="0"/>
              <a:t>8/25/2014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82670-34FD-4788-91F9-8F73BC68D7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21224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2D0B1-4323-42D3-8E3F-AF6F0F792F9C}" type="datetimeFigureOut">
              <a:rPr lang="en-US" smtClean="0"/>
              <a:t>8/25/2014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82670-34FD-4788-91F9-8F73BC68D7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87672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2D0B1-4323-42D3-8E3F-AF6F0F792F9C}" type="datetimeFigureOut">
              <a:rPr lang="en-US" smtClean="0"/>
              <a:t>8/25/2014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82670-34FD-4788-91F9-8F73BC68D7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675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2D0B1-4323-42D3-8E3F-AF6F0F792F9C}" type="datetimeFigureOut">
              <a:rPr lang="en-US" smtClean="0"/>
              <a:t>8/25/2014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82670-34FD-4788-91F9-8F73BC68D7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05875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32D0B1-4323-42D3-8E3F-AF6F0F792F9C}" type="datetimeFigureOut">
              <a:rPr lang="en-US" smtClean="0"/>
              <a:t>8/25/2014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A82670-34FD-4788-91F9-8F73BC68D7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78612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vieirad\Documents\DSV Personal\Turtle Club\LaSalle Athletics\Logos\Circle logo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217" b="44904"/>
          <a:stretch/>
        </p:blipFill>
        <p:spPr bwMode="auto">
          <a:xfrm>
            <a:off x="4876800" y="76200"/>
            <a:ext cx="1424868" cy="14298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vieirad\Documents\DSV Personal\Turtle Club\LaSalle Athletics\Logos\LaSalle Athletics.jp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5637"/>
          <a:stretch/>
        </p:blipFill>
        <p:spPr bwMode="auto">
          <a:xfrm>
            <a:off x="838200" y="228600"/>
            <a:ext cx="2971800" cy="8778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442446" y="1066800"/>
            <a:ext cx="405335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/>
              <a:t>The success continues!</a:t>
            </a:r>
            <a:endParaRPr lang="en-US" sz="32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208466" y="1524000"/>
            <a:ext cx="655514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The LaSalle Athletics are excited to announce the tryouts for the 2015 competitive fast pitch league for the  community of LaSalle!</a:t>
            </a:r>
          </a:p>
          <a:p>
            <a:endParaRPr lang="en-US" dirty="0"/>
          </a:p>
          <a:p>
            <a:r>
              <a:rPr lang="en-US" dirty="0" smtClean="0"/>
              <a:t>8U, 10U, 12U, 14U, 16U and 18U teams will be fielded.</a:t>
            </a:r>
          </a:p>
          <a:p>
            <a:r>
              <a:rPr lang="en-US" dirty="0" smtClean="0"/>
              <a:t>More than one team in each division is possible depending on interest.</a:t>
            </a:r>
          </a:p>
          <a:p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-76200" y="6759476"/>
            <a:ext cx="70104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b="1" dirty="0" smtClean="0"/>
              <a:t>Tryouts will begin </a:t>
            </a:r>
            <a:r>
              <a:rPr lang="en-US" sz="2200" b="1" dirty="0" smtClean="0"/>
              <a:t>the weekend of Sept </a:t>
            </a:r>
            <a:r>
              <a:rPr lang="en-US" sz="2200" b="1" dirty="0"/>
              <a:t>6</a:t>
            </a:r>
            <a:r>
              <a:rPr lang="en-US" sz="2200" b="1" baseline="30000" dirty="0" smtClean="0"/>
              <a:t>th</a:t>
            </a:r>
            <a:r>
              <a:rPr lang="en-US" sz="2200" b="1" dirty="0" smtClean="0"/>
              <a:t> </a:t>
            </a:r>
            <a:r>
              <a:rPr lang="en-US" sz="2200" b="1" dirty="0" smtClean="0"/>
              <a:t>for Athletics</a:t>
            </a:r>
          </a:p>
          <a:p>
            <a:pPr algn="ctr"/>
            <a:r>
              <a:rPr lang="en-US" sz="2200" b="1" dirty="0" smtClean="0"/>
              <a:t>Tryouts will begin the weekend of Sept 13</a:t>
            </a:r>
            <a:r>
              <a:rPr lang="en-US" sz="2200" b="1" baseline="30000" dirty="0" smtClean="0"/>
              <a:t>th</a:t>
            </a:r>
            <a:r>
              <a:rPr lang="en-US" sz="2200" b="1" dirty="0" smtClean="0"/>
              <a:t> for the Titans</a:t>
            </a:r>
          </a:p>
          <a:p>
            <a:pPr algn="ctr"/>
            <a:r>
              <a:rPr lang="en-US" sz="2400" b="1" dirty="0" smtClean="0"/>
              <a:t>All tryouts will take place at Turtle Club Park</a:t>
            </a:r>
          </a:p>
          <a:p>
            <a:pPr algn="ctr"/>
            <a:r>
              <a:rPr lang="en-US" sz="2400" b="1" dirty="0" smtClean="0"/>
              <a:t>Please check  our website</a:t>
            </a:r>
          </a:p>
          <a:p>
            <a:pPr algn="ctr"/>
            <a:r>
              <a:rPr lang="en-US" sz="2400" b="1" dirty="0" smtClean="0">
                <a:solidFill>
                  <a:srgbClr val="006600"/>
                </a:solidFill>
              </a:rPr>
              <a:t>WWW.TURTLECLUBBASEBALL.COM </a:t>
            </a:r>
          </a:p>
          <a:p>
            <a:pPr algn="ctr"/>
            <a:r>
              <a:rPr lang="en-US" sz="2400" b="1" dirty="0" smtClean="0"/>
              <a:t>For all tryout dates, times and additional info.</a:t>
            </a:r>
            <a:endParaRPr lang="en-US" sz="2400" b="1" dirty="0"/>
          </a:p>
        </p:txBody>
      </p:sp>
      <p:cxnSp>
        <p:nvCxnSpPr>
          <p:cNvPr id="3" name="Straight Connector 2"/>
          <p:cNvCxnSpPr/>
          <p:nvPr/>
        </p:nvCxnSpPr>
        <p:spPr>
          <a:xfrm>
            <a:off x="208466" y="3276600"/>
            <a:ext cx="6555144" cy="0"/>
          </a:xfrm>
          <a:prstGeom prst="line">
            <a:avLst/>
          </a:prstGeom>
          <a:ln w="38100" cmpd="sng"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142333" y="5029200"/>
            <a:ext cx="655514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The LaSalle  Titans are  pleased to announce that tryouts for the 2015 season are fast approaching.</a:t>
            </a:r>
          </a:p>
          <a:p>
            <a:endParaRPr lang="en-US" dirty="0"/>
          </a:p>
          <a:p>
            <a:r>
              <a:rPr lang="en-US" dirty="0" smtClean="0"/>
              <a:t>We will be fielding teams in the Rookie Ball, Mosquito, PeeWee, Bantam and Midget divisions.  More than one team in each division is possible depending on interest.</a:t>
            </a:r>
            <a:endParaRPr lang="en-US" dirty="0"/>
          </a:p>
        </p:txBody>
      </p:sp>
      <p:pic>
        <p:nvPicPr>
          <p:cNvPr id="1026" name="Picture 2" descr="C:\Users\vieirad\Documents\DSV Personal\Turtle Club\Graphics\Titan Logos\Titans Baseball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5043" y="3513409"/>
            <a:ext cx="2228513" cy="10585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3" descr="C:\Users\vieirad\Documents\DSV Personal\Turtle Club\Graphics\Titan Logos\Titan Head Gold on Green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0556" y="3555325"/>
            <a:ext cx="1281112" cy="13524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extBox 13"/>
          <p:cNvSpPr txBox="1"/>
          <p:nvPr/>
        </p:nvSpPr>
        <p:spPr>
          <a:xfrm>
            <a:off x="152400" y="4495800"/>
            <a:ext cx="427995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/>
              <a:t>The tradition continues!</a:t>
            </a:r>
            <a:endParaRPr lang="en-US" sz="3200" b="1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28600" y="6781800"/>
            <a:ext cx="6555144" cy="0"/>
          </a:xfrm>
          <a:prstGeom prst="line">
            <a:avLst/>
          </a:prstGeom>
          <a:ln w="38100" cmpd="sng"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781706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156</TotalTime>
  <Words>153</Words>
  <Application>Microsoft Office PowerPoint</Application>
  <PresentationFormat>On-screen Show (4:3)</PresentationFormat>
  <Paragraphs>15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Dom Vieira</dc:creator>
  <cp:lastModifiedBy>Barry Yetman</cp:lastModifiedBy>
  <cp:revision>15</cp:revision>
  <dcterms:created xsi:type="dcterms:W3CDTF">2011-08-24T14:23:49Z</dcterms:created>
  <dcterms:modified xsi:type="dcterms:W3CDTF">2014-08-26T01:26:37Z</dcterms:modified>
</cp:coreProperties>
</file>