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6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67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7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0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6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8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D0B1-4323-42D3-8E3F-AF6F0F792F9C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82670-34FD-4788-91F9-8F73BC68D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6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vieirad\Documents\DSV Personal\Turtle Club\LaSalle Athletics\Logos\Circle 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7" b="44904"/>
          <a:stretch/>
        </p:blipFill>
        <p:spPr bwMode="auto">
          <a:xfrm>
            <a:off x="4876800" y="76200"/>
            <a:ext cx="1424868" cy="142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vieirad\Documents\DSV Personal\Turtle Club\LaSalle Athletics\Logos\LaSalle Athletic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37"/>
          <a:stretch/>
        </p:blipFill>
        <p:spPr bwMode="auto">
          <a:xfrm>
            <a:off x="838200" y="228600"/>
            <a:ext cx="2971800" cy="87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2446" y="1066800"/>
            <a:ext cx="4053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 success continues!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8466" y="1524000"/>
            <a:ext cx="65551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LaSalle Athletics are excited to announce the tryouts for the 2015 competitive fast pitch league for the  community of LaSalle!</a:t>
            </a:r>
          </a:p>
          <a:p>
            <a:endParaRPr lang="en-US" dirty="0"/>
          </a:p>
          <a:p>
            <a:r>
              <a:rPr lang="en-US" dirty="0" smtClean="0"/>
              <a:t>8U, 10U, 12U, 14U, 16U and 18U teams will be fielded.</a:t>
            </a:r>
          </a:p>
          <a:p>
            <a:r>
              <a:rPr lang="en-US" dirty="0" smtClean="0"/>
              <a:t>More than one team in each division is possible depending on interest.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76200" y="6759476"/>
            <a:ext cx="701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Tryouts will begin </a:t>
            </a:r>
            <a:r>
              <a:rPr lang="en-US" sz="2200" b="1" dirty="0" smtClean="0"/>
              <a:t>the weekend of Sept </a:t>
            </a:r>
            <a:r>
              <a:rPr lang="en-US" sz="2200" b="1" dirty="0"/>
              <a:t>6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</a:t>
            </a:r>
            <a:r>
              <a:rPr lang="en-US" sz="2200" b="1" dirty="0" smtClean="0"/>
              <a:t>for Athletics</a:t>
            </a:r>
          </a:p>
          <a:p>
            <a:pPr algn="ctr"/>
            <a:r>
              <a:rPr lang="en-US" sz="2200" b="1" dirty="0" smtClean="0"/>
              <a:t>Tryouts will begin the weekend of Sept 13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for the Titans</a:t>
            </a:r>
          </a:p>
          <a:p>
            <a:pPr algn="ctr"/>
            <a:r>
              <a:rPr lang="en-US" sz="2400" b="1" dirty="0" smtClean="0"/>
              <a:t>All tryouts will take place at Turtle Club Park</a:t>
            </a:r>
          </a:p>
          <a:p>
            <a:pPr algn="ctr"/>
            <a:r>
              <a:rPr lang="en-US" sz="2400" b="1" dirty="0" smtClean="0"/>
              <a:t>Please check  our website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</a:rPr>
              <a:t>WWW.TURTLECLUBBASEBALL.COM </a:t>
            </a:r>
          </a:p>
          <a:p>
            <a:pPr algn="ctr"/>
            <a:r>
              <a:rPr lang="en-US" sz="2400" b="1" dirty="0" smtClean="0"/>
              <a:t>For all tryout dates, times and additional info.</a:t>
            </a:r>
            <a:endParaRPr lang="en-US" sz="2400" b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08466" y="3276600"/>
            <a:ext cx="6555144" cy="0"/>
          </a:xfrm>
          <a:prstGeom prst="line">
            <a:avLst/>
          </a:prstGeom>
          <a:ln w="381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42333" y="5029200"/>
            <a:ext cx="65551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LaSalle  Titans are  pleased to announce that tryouts for the 2015 season are fast approaching.</a:t>
            </a:r>
          </a:p>
          <a:p>
            <a:endParaRPr lang="en-US" dirty="0"/>
          </a:p>
          <a:p>
            <a:r>
              <a:rPr lang="en-US" dirty="0" smtClean="0"/>
              <a:t>We will be fielding teams in the Rookie Ball, Mosquito, PeeWee, Bantam and Midget divisions.  More than one team in each division is possible depending on interest.</a:t>
            </a:r>
            <a:endParaRPr lang="en-US" dirty="0"/>
          </a:p>
        </p:txBody>
      </p:sp>
      <p:pic>
        <p:nvPicPr>
          <p:cNvPr id="1026" name="Picture 2" descr="C:\Users\vieirad\Documents\DSV Personal\Turtle Club\Graphics\Titan Logos\Titans Baseb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43" y="3513409"/>
            <a:ext cx="2228513" cy="105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3" descr="C:\Users\vieirad\Documents\DSV Personal\Turtle Club\Graphics\Titan Logos\Titan Head Gold on Gree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556" y="3555325"/>
            <a:ext cx="1281112" cy="1352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52400" y="4495800"/>
            <a:ext cx="4279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 tradition continues!</a:t>
            </a:r>
            <a:endParaRPr lang="en-US" sz="3200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28600" y="6781800"/>
            <a:ext cx="6555144" cy="0"/>
          </a:xfrm>
          <a:prstGeom prst="line">
            <a:avLst/>
          </a:prstGeom>
          <a:ln w="38100" cmpd="sng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17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153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 Vieira</dc:creator>
  <cp:lastModifiedBy>Barry Yetman</cp:lastModifiedBy>
  <cp:revision>15</cp:revision>
  <dcterms:created xsi:type="dcterms:W3CDTF">2011-08-24T14:23:49Z</dcterms:created>
  <dcterms:modified xsi:type="dcterms:W3CDTF">2014-08-26T01:26:37Z</dcterms:modified>
</cp:coreProperties>
</file>